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98606E3-56DA-DD5A-9BF2-AD5191249C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 altLang="en-US"/>
              <a:t>Valued Gateway Customer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6883F26-183C-0059-A9E5-9B41BC0A00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45D22D6-E92C-4711-AE00-CFF73C148B25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B6F06E7-D63B-3742-B531-0EAFB00C23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 altLang="en-US"/>
              <a:t>Title goes here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727F7394-30BD-0D96-4280-933F9F906E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DCF40E7-7B0C-4304-9F08-D4382C2507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>
            <a:extLst>
              <a:ext uri="{FF2B5EF4-FFF2-40B4-BE49-F238E27FC236}">
                <a16:creationId xmlns:a16="http://schemas.microsoft.com/office/drawing/2014/main" id="{DE380664-8E9B-85AA-3E78-253D7A9E7D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F61E61D-21A3-C232-C3BD-D379CB491D56}"/>
              </a:ext>
            </a:extLst>
          </p:cNvPr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DA39374B-F183-2050-E984-FDAAC434CA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FCDB0B9B-8B3A-A5F2-C21E-15FF5CF409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37058E4-9A7C-4D6F-8362-2FF82A5CC1DE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BBB8BF0C-DDC0-BEED-F23B-0EEEB8961A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287D8EFB-394C-F4A8-9861-48442EE86E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80663C5-CF31-4D8F-A6A0-B6E3AED7CA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08B34792-45DF-4FB4-C0EF-C873B722FF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2A0901E-B5D5-4DFB-A054-046235880D5D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18A569E-587A-7AC0-0BCD-E14500C656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D7B11-8799-4E95-8C18-D358BBA84CF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1CD07A3-C97E-EB21-32B7-CC2817A01E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C2A22B1-1940-75C9-C8FC-68BB11CD7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2B0EEBA9-AEE2-1C3D-537C-B34C9EA1BC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B41953-89DB-4E21-9D14-96667B8C6DDA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D7ED6B1-49AB-B140-D752-6193D20BFF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81CE6-19E7-4880-B4B2-2403DCE44B5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C831D08B-199D-57A9-CF9E-36337EC594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AFA3320-566B-0A47-1F04-0F48026866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A47E0BC2-570A-3DCB-EFDA-F24DF56B242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D3D5C89-B439-49B7-8BC3-E6E34C61CC7C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EFEFADC-FBB4-55D1-9245-9A15E86848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43377-9FCE-4374-8800-E252000B916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9CB987F-6EC1-25E9-10C2-A48F451D37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C9369C0-9692-7532-4100-092968C09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EE955861-0DB0-DF24-7660-EDAFB5AAFB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D5CCB24-94DE-4035-8942-7D9CA9B6D168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C4B6296-DA58-7D53-B99B-73AFE519B7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714E1-4E44-496B-A749-AD9407BE99E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65CEC39F-AFFF-CF55-C9D4-444B2F98CA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87A096A-FD72-2AD8-DC15-4C26393C1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DC8EC511-6F70-46AA-7CA2-FE62FCDA93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4FF17EF-973E-4977-BFD8-2CD316BB05D8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B0E8F5F-AFDD-A8B8-E317-7D5CBE05B6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503A-72D7-4883-81E4-0E030B2B9DF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3C9E7C6-9042-7FC2-0F39-6464E6D135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DCEA62C-AAF3-1523-1B24-D4038ACFC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751A14F3-41ED-ECEE-0E41-392C2F43D8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77AF2C0-B133-4E87-A91D-313AC0A1DBFC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7DF4BFA-2307-8815-0A37-336A6ABC0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C59DB-0E4D-46E1-9BE2-E1E7B6F4C34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19C15F9D-40EF-2800-3704-440524B83B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5648E54-0B38-5615-F3E6-200E86EDA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772FA473-E6F6-7F2B-34B4-8FEC46589D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A7340E2-506D-4AF1-98F7-4B424908CF6D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1AF3300-7513-0D60-F764-A5A7646754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DB885-92CB-4C2E-A461-E1B28AD42EE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6B34B77-C2D6-C7FB-7C44-F0D5A672CD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999196F-32BB-F8E9-239B-7B20E8CDE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F5C411D6-4B02-C5BF-E4DF-A8E46BE48AA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F16C831-514D-4261-9D39-1B6E061E2847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E247929-9281-A71E-CD7A-58C5AF2C4A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D1D71-9BF0-4E38-A926-6591E2CDAAE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49B17DE-9A14-771A-7C2D-D0E8762F3D30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3CB012E-C796-58B8-2F94-3E876EB20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D81B3543-F993-CC00-CD10-CCDFFB39E1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50C0BAC-7AEA-45E7-8698-B2ACFB82AE78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153D981-8AB3-EC7E-0FFD-130442B7B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D8D75-632E-4903-A4E9-EBDCE1AB1ED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00D3C03-8E31-6F92-9AE8-2ABCE3F4AF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A86F634-1C04-2DBB-7A29-BBA489AB4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17E023D3-35E0-EA0F-933A-4D58F30C77A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F54A0A-6F99-44FC-A76E-8CCFCEF4E0F1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A6BD7CB-16D5-32DD-12B0-70FF3C3C3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5E5A0-54A9-48D6-A28E-F066C2310CC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AF0D465-E396-1630-E3E2-91ACF27CB0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932AA23-9DA4-960A-D083-21A0CBBF8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863B3FEC-6819-EBAC-0DED-885B4B4478E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8BEEA1-2E2A-4BE9-BA6B-C3EC706CF5A3}" type="datetime1">
              <a:rPr lang="en-US" altLang="en-US"/>
              <a:pPr/>
              <a:t>3/11/2023</a:t>
            </a:fld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009A2F1-012B-4E14-37C9-A6BB8509E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0330C-1C4E-40A3-B401-A1EED596C6E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7042BEA9-BBA1-1903-0BDD-9D591FB755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3961EE7-DEE0-330D-D461-F4077C70E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33424640-B42E-8572-3CD1-ECA437C555E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6387" name="Rectangle 3">
              <a:extLst>
                <a:ext uri="{FF2B5EF4-FFF2-40B4-BE49-F238E27FC236}">
                  <a16:creationId xmlns:a16="http://schemas.microsoft.com/office/drawing/2014/main" id="{166DC04E-DDFD-271C-CEED-DD08C943AB8B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6388" name="Picture 4">
              <a:extLst>
                <a:ext uri="{FF2B5EF4-FFF2-40B4-BE49-F238E27FC236}">
                  <a16:creationId xmlns:a16="http://schemas.microsoft.com/office/drawing/2014/main" id="{223107E3-BC3C-F439-7287-7D92C61990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B32DEFE-4DB7-68DA-56A3-2D2289AE44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BF6DBFBA-4B92-FC20-692A-AA77DEA3DA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E8C79827-9C9F-7C39-48E9-A734E8DFE8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36E111BC-2885-446C-3E87-42C1E70417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1685CF4F-BF2C-972E-5A27-7A8407800E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84582E5D-5E43-4AFD-917F-C76EA70610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53FF9-9407-9FD3-B775-483322FC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823B7-F736-ECA6-4D03-A3FB3ACF0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5EBFE-F3A7-8064-A579-4192D235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CF3CD-15A6-53C1-71BD-0786E12F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D4B2D-8B89-99B3-641A-EBA7C27F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63BE-C8D3-4B0E-AE3F-7F0E78A791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65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8BE690-2462-A5EE-BAB7-255DF3E61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574E5A-DF03-C427-9C45-DF5F0318B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9A92-1734-DE84-756F-6D1FE2B5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DD982-4ED6-636B-3579-D7FC86C6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F585B-62B6-7600-49F3-CBD14726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BE9B1-018C-4F65-AF89-C88620A93A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45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308FA-4937-2F8A-1BE9-E7FB54C09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DEBD7-D6C9-6AF6-7542-FCB214ECF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B1C88-9756-7E99-356C-1FA910BE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37BD8-3284-7E7B-8A2F-156692EF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79A7C-4C31-67CF-5D6E-4E7D0538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1A0BA-5ACB-4397-AA19-0D381283C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57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30CB-4672-B5ED-6AC1-D9A352708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B7132-3328-5E83-2390-B6A029933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95940-B979-FE42-6FD0-D0354862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4B605-1D28-E02C-1820-AA40DFF5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E766F-9C6A-A164-8887-6C0A00A2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A0194-B8EF-488D-AFB1-70F00F921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7436B-0339-56C4-E34D-A57B1DD69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8517D-8858-E316-39AE-F4DC6A2097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CD35D-1ECB-AA81-C74D-D0DEA584A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0B9F9-D98A-296B-7E15-E8A53E3C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18E5C-F539-7503-8A26-2756C5222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BEA37-DB16-37F4-8680-3D76D0DC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35448-7444-41A6-AAFB-EFE46A908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63432-5416-FCC1-DDAC-5E75C6BAB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A2C5E-BB95-8128-B2EA-DB525BDDC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65945-647C-A351-0FBC-F920C696B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51FCB-BACF-4BD1-C794-AFB9F8119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B927CB-1E65-AECB-6E85-A2DDBF111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77B55F-3F4D-EED8-8521-9C1A1068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3DE0D-AB17-788D-C7C9-05C52725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AB0E2-CF40-E4F4-2020-BEDF1AB8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1D084-5FA2-4361-B60E-348EB0F5D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63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B142-237A-162E-8F0A-0315F9B00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769CCF-7103-1EE1-C0E4-504F7EC0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C3744A-12C3-F5D0-5EAE-0FA58875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7B7BFE-3126-62D9-BB23-523174FA5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E7C13-4811-475A-98CF-B2B12A609F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76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08079-9CE1-F9A5-0365-92840CBAD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922BF6-5B1E-9D29-7B7B-1D6A39D35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6F8D3-3ADD-ACF2-C12B-0E4484CD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FEA8D-35B6-46A2-AC5C-65DBED2C5E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28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6C526-A594-E511-8E58-C79FAEF14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59C17-55AF-6DA3-4E79-F37A59410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88D4F-E81D-0EE8-3A60-86202BA45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AF6C7-13F0-FECA-18C6-7C40EB06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37EAB-580D-57BC-7E36-D32041E8A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F2C62-8227-6544-A96A-BF354246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C2D51-45C6-4ADC-BD63-8EF159480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41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8355-F050-56BF-D144-8834A3D57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1AE04-E5EA-0BD1-6CB7-9FC98EAFB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13169-96A2-1844-0150-962FA56A8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AFB55-B26D-027C-5235-833C5ACE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D2D47-C858-DDB3-296F-01EBE840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D6616-B293-7663-DE6D-5BDCEAA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5705E-D894-4567-9C75-83F9C0A1CD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50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5D0F303F-9F9A-CADC-BC9F-5A21BDBAF01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5363" name="Rectangle 3">
              <a:extLst>
                <a:ext uri="{FF2B5EF4-FFF2-40B4-BE49-F238E27FC236}">
                  <a16:creationId xmlns:a16="http://schemas.microsoft.com/office/drawing/2014/main" id="{9A508E1C-C230-6151-9685-97DAA3F1B55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5364" name="Picture 4">
              <a:extLst>
                <a:ext uri="{FF2B5EF4-FFF2-40B4-BE49-F238E27FC236}">
                  <a16:creationId xmlns:a16="http://schemas.microsoft.com/office/drawing/2014/main" id="{5C22D5EF-70F1-E56A-0D77-713DE778BB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5" name="Line 5">
              <a:extLst>
                <a:ext uri="{FF2B5EF4-FFF2-40B4-BE49-F238E27FC236}">
                  <a16:creationId xmlns:a16="http://schemas.microsoft.com/office/drawing/2014/main" id="{41BC8A54-D971-CB08-A851-9C32A6DF6454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366" name="Rectangle 6">
            <a:extLst>
              <a:ext uri="{FF2B5EF4-FFF2-40B4-BE49-F238E27FC236}">
                <a16:creationId xmlns:a16="http://schemas.microsoft.com/office/drawing/2014/main" id="{8AE2D381-3EE8-F790-DEBB-8EF8AC432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EC238B5E-00A0-9C28-86F7-73D70EBDF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74F86387-91A9-3D07-5D71-BDFCBA9ABA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BEB4584C-1A36-FDE2-51EF-DD006C754E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3D1F9BD5-9423-B8F5-EA2E-5B8D004C30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DE5A78D7-E6F7-4F3F-AD1C-B2D2B6B3E8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0FAEBAE-8C99-CF5E-16E7-92A82F781E93}"/>
              </a:ext>
            </a:extLst>
          </p:cNvPr>
          <p:cNvSpPr>
            <a:spLocks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altLang="en-US"/>
              <a:t>1-2 Simplifying Expressions.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A7DFC23-12FB-74A3-EBD4-729DB8339727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143000" y="762000"/>
            <a:ext cx="6096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Questions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4AB0F74-DEA2-AD8F-EA23-5DF78483B2B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Assignment:  Pages 10 - 11 / 2 - 44 evens</a:t>
            </a:r>
          </a:p>
          <a:p>
            <a:r>
              <a:rPr lang="en-US" altLang="en-US"/>
              <a:t>No Calculators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EC2BCFD5-FC05-2170-A4A3-DA7F3F20B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kumimoji="0"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kumimoji="0"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kumimoji="0"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5D72C43-C121-1513-F92A-17EFF806CDA3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143000" y="762000"/>
            <a:ext cx="6096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Expressions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BF6AFE8-8B48-DCAB-1779-C50FB3D3A24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A group of symbols used to represent a number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The number represented by the expression</a:t>
            </a:r>
          </a:p>
        </p:txBody>
      </p:sp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E4EB1E9C-BF8E-133B-FFCD-1B0B0E4EA3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2590800"/>
          <a:ext cx="14589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203040" progId="Equation.3">
                  <p:embed/>
                </p:oleObj>
              </mc:Choice>
              <mc:Fallback>
                <p:oleObj name="Equation" r:id="rId3" imgW="4824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90800"/>
                        <a:ext cx="145891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7">
            <a:extLst>
              <a:ext uri="{FF2B5EF4-FFF2-40B4-BE49-F238E27FC236}">
                <a16:creationId xmlns:a16="http://schemas.microsoft.com/office/drawing/2014/main" id="{D7AD35B7-2F56-D60C-F885-32E09C4FE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242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Value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977FC11-97AD-2017-FE9B-FF50F81D687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143000" y="762000"/>
            <a:ext cx="6096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Equation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3337BEC-2484-ED3B-8F5E-BFDC9972B81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A combination of an expression and a value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A147166A-6B09-2560-146E-D401596699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5088" y="2590800"/>
          <a:ext cx="23447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74360" imgH="203040" progId="Equation.3">
                  <p:embed/>
                </p:oleObj>
              </mc:Choice>
              <mc:Fallback>
                <p:oleObj name="Equation" r:id="rId3" imgW="7743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2590800"/>
                        <a:ext cx="234473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4C62694-AAE2-18EB-F612-C3E4FEEA778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143000" y="762000"/>
            <a:ext cx="6096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Inequality Symbols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77CA4A7A-18C7-790E-A369-C4A19E9D1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242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graphicFrame>
        <p:nvGraphicFramePr>
          <p:cNvPr id="19463" name="Object 7">
            <a:extLst>
              <a:ext uri="{FF2B5EF4-FFF2-40B4-BE49-F238E27FC236}">
                <a16:creationId xmlns:a16="http://schemas.microsoft.com/office/drawing/2014/main" id="{B204FD1B-AE13-C981-DC7A-FB62478F64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2513" y="1676400"/>
          <a:ext cx="5895975" cy="418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74640" imgH="1117440" progId="Equation.3">
                  <p:embed/>
                </p:oleObj>
              </mc:Choice>
              <mc:Fallback>
                <p:oleObj name="Equation" r:id="rId3" imgW="1574640" imgH="1117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1676400"/>
                        <a:ext cx="5895975" cy="418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EC68638-933C-6A16-A418-75E07148530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143000" y="762000"/>
            <a:ext cx="6096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Inequalities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27D16B2-55FC-B32F-B9DA-33838C4982A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Made by placing an inequality symbol between an expression and a value</a:t>
            </a:r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B225F73D-031E-3133-E3D5-E4D22DE871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6088" y="3124200"/>
          <a:ext cx="23447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74360" imgH="203040" progId="Equation.3">
                  <p:embed/>
                </p:oleObj>
              </mc:Choice>
              <mc:Fallback>
                <p:oleObj name="Equation" r:id="rId3" imgW="7743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124200"/>
                        <a:ext cx="234473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78A46E-0DF3-18F4-D028-CC2479EFD378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143000" y="762000"/>
            <a:ext cx="6096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Results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881381C-23C0-4B59-3A57-D7B58E0B63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Sum is the result of addition</a:t>
            </a:r>
          </a:p>
          <a:p>
            <a:r>
              <a:rPr lang="en-US" altLang="en-US"/>
              <a:t>Difference is the result of subtraction</a:t>
            </a:r>
          </a:p>
          <a:p>
            <a:r>
              <a:rPr lang="en-US" altLang="en-US"/>
              <a:t>Product is the result of multiplication</a:t>
            </a:r>
          </a:p>
          <a:p>
            <a:r>
              <a:rPr lang="en-US" altLang="en-US"/>
              <a:t>Quotient is the result of division.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75A07FB-C238-2D33-4108-AECEA2C45AC8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143000" y="762000"/>
            <a:ext cx="6096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Powers</a:t>
            </a:r>
          </a:p>
        </p:txBody>
      </p:sp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1FBA530A-94C7-710A-3B49-9FADC78894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1676400"/>
          <a:ext cx="7315200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57400" imgH="711000" progId="Equation.3">
                  <p:embed/>
                </p:oleObj>
              </mc:Choice>
              <mc:Fallback>
                <p:oleObj name="Equation" r:id="rId3" imgW="20574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7315200" cy="252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A9B0CEC-A60A-F82D-3284-F4CFE928D1C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143000" y="762000"/>
            <a:ext cx="6096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Grouping Symbols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709241D-BD09-848F-AC77-E5965BA2BE2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/>
              <a:t>Three main grouping symbols</a:t>
            </a:r>
          </a:p>
          <a:p>
            <a:endParaRPr lang="en-US" altLang="en-US"/>
          </a:p>
        </p:txBody>
      </p:sp>
      <p:graphicFrame>
        <p:nvGraphicFramePr>
          <p:cNvPr id="21509" name="Object 5">
            <a:extLst>
              <a:ext uri="{FF2B5EF4-FFF2-40B4-BE49-F238E27FC236}">
                <a16:creationId xmlns:a16="http://schemas.microsoft.com/office/drawing/2014/main" id="{3A4F744D-5D0F-986B-F765-3519459A59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438400"/>
          <a:ext cx="4495800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560" imgH="863280" progId="Equation.3">
                  <p:embed/>
                </p:oleObj>
              </mc:Choice>
              <mc:Fallback>
                <p:oleObj name="Equation" r:id="rId3" imgW="12315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4495800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7F95E68-16FA-80E9-4166-2882BE95D41C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143000" y="762000"/>
            <a:ext cx="6096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Order of Operations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B8BD806-EA85-E1AA-335D-6EB5C1A34C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003399"/>
                </a:solidFill>
              </a:rPr>
              <a:t>1st</a:t>
            </a:r>
            <a:r>
              <a:rPr lang="en-US" altLang="en-US"/>
              <a:t> Grouping symbols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003399"/>
                </a:solidFill>
              </a:rPr>
              <a:t>2nd</a:t>
            </a:r>
            <a:r>
              <a:rPr lang="en-US" altLang="en-US"/>
              <a:t> Powers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003399"/>
                </a:solidFill>
              </a:rPr>
              <a:t>3rd</a:t>
            </a:r>
            <a:r>
              <a:rPr lang="en-US" altLang="en-US"/>
              <a:t> Multiplication &amp; Division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003399"/>
                </a:solidFill>
              </a:rPr>
              <a:t>4th</a:t>
            </a:r>
            <a:r>
              <a:rPr lang="en-US" altLang="en-US"/>
              <a:t> Addition &amp; Subtraction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\\Casper\apps\Office97\Template\Designs\NOTEBOOK.POT</Template>
  <TotalTime>416</TotalTime>
  <Words>182</Words>
  <Application>Microsoft Office PowerPoint</Application>
  <PresentationFormat>On-screen Show (4:3)</PresentationFormat>
  <Paragraphs>56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Monotype Sorts</vt:lpstr>
      <vt:lpstr>Arial</vt:lpstr>
      <vt:lpstr>Notebook</vt:lpstr>
      <vt:lpstr>Microsoft Equation 3.0</vt:lpstr>
      <vt:lpstr>1-2 Simplifying Expressions.</vt:lpstr>
      <vt:lpstr>Expressions</vt:lpstr>
      <vt:lpstr>Equation</vt:lpstr>
      <vt:lpstr>Inequality Symbols</vt:lpstr>
      <vt:lpstr>Inequalities</vt:lpstr>
      <vt:lpstr>Results</vt:lpstr>
      <vt:lpstr>Powers</vt:lpstr>
      <vt:lpstr>Grouping Symbols</vt:lpstr>
      <vt:lpstr>Order of Operations</vt:lpstr>
      <vt:lpstr>Questions</vt:lpstr>
      <vt:lpstr>PowerPoint Presentation</vt:lpstr>
    </vt:vector>
  </TitlesOfParts>
  <Company>Chester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Simplifying Expressions.</dc:title>
  <dc:creator>Shane Alan Fods</dc:creator>
  <cp:lastModifiedBy>Nayan GRIFFITHS</cp:lastModifiedBy>
  <cp:revision>8</cp:revision>
  <dcterms:created xsi:type="dcterms:W3CDTF">1998-09-01T14:05:50Z</dcterms:created>
  <dcterms:modified xsi:type="dcterms:W3CDTF">2023-03-11T12:33:34Z</dcterms:modified>
</cp:coreProperties>
</file>